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43200625" cx="2880042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7">
          <p15:clr>
            <a:srgbClr val="A4A3A4"/>
          </p15:clr>
        </p15:guide>
        <p15:guide id="2" pos="9071">
          <p15:clr>
            <a:srgbClr val="A4A3A4"/>
          </p15:clr>
        </p15:guide>
      </p15:sldGuideLst>
    </p:ext>
    <p:ext uri="GoogleSlidesCustomDataVersion2">
      <go:slidesCustomData xmlns:go="http://customooxmlschemas.google.com/" r:id="rId7" roundtripDataSignature="AMtx7mjrS2WazZFyFeAAIjtKGk+5gTpv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7" orient="horz"/>
        <p:guide pos="907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 name="Shape 16"/>
        <p:cNvGrpSpPr/>
        <p:nvPr/>
      </p:nvGrpSpPr>
      <p:grpSpPr>
        <a:xfrm>
          <a:off x="0" y="0"/>
          <a:ext cx="0" cy="0"/>
          <a:chOff x="0" y="0"/>
          <a:chExt cx="0" cy="0"/>
        </a:xfrm>
      </p:grpSpPr>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 name="Google Shape;1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11" name="Shape 11"/>
        <p:cNvGrpSpPr/>
        <p:nvPr/>
      </p:nvGrpSpPr>
      <p:grpSpPr>
        <a:xfrm>
          <a:off x="0" y="0"/>
          <a:ext cx="0" cy="0"/>
          <a:chOff x="0" y="0"/>
          <a:chExt cx="0" cy="0"/>
        </a:xfrm>
      </p:grpSpPr>
      <p:sp>
        <p:nvSpPr>
          <p:cNvPr id="12" name="Google Shape;12;p3"/>
          <p:cNvSpPr txBox="1"/>
          <p:nvPr>
            <p:ph type="title"/>
          </p:nvPr>
        </p:nvSpPr>
        <p:spPr>
          <a:xfrm>
            <a:off x="1440022" y="1730029"/>
            <a:ext cx="25920383" cy="7200106"/>
          </a:xfrm>
          <a:prstGeom prst="rect">
            <a:avLst/>
          </a:prstGeom>
          <a:noFill/>
          <a:ln>
            <a:noFill/>
          </a:ln>
        </p:spPr>
        <p:txBody>
          <a:bodyPr anchorCtr="0" anchor="ctr" bIns="163275" lIns="326575" spcFirstLastPara="1" rIns="326575" wrap="square" tIns="163275">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0" type="dt"/>
          </p:nvPr>
        </p:nvSpPr>
        <p:spPr>
          <a:xfrm>
            <a:off x="1440022" y="40040595"/>
            <a:ext cx="6720099" cy="2300034"/>
          </a:xfrm>
          <a:prstGeom prst="rect">
            <a:avLst/>
          </a:prstGeom>
          <a:noFill/>
          <a:ln>
            <a:noFill/>
          </a:ln>
        </p:spPr>
        <p:txBody>
          <a:bodyPr anchorCtr="0" anchor="ctr" bIns="163275" lIns="326575" spcFirstLastPara="1" rIns="326575" wrap="square" tIns="1632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3"/>
          <p:cNvSpPr txBox="1"/>
          <p:nvPr>
            <p:ph idx="11" type="ftr"/>
          </p:nvPr>
        </p:nvSpPr>
        <p:spPr>
          <a:xfrm>
            <a:off x="9840146" y="40040595"/>
            <a:ext cx="9120134" cy="2300034"/>
          </a:xfrm>
          <a:prstGeom prst="rect">
            <a:avLst/>
          </a:prstGeom>
          <a:noFill/>
          <a:ln>
            <a:noFill/>
          </a:ln>
        </p:spPr>
        <p:txBody>
          <a:bodyPr anchorCtr="0" anchor="ctr" bIns="163275" lIns="326575" spcFirstLastPara="1" rIns="326575" wrap="square" tIns="1632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2" type="sldNum"/>
          </p:nvPr>
        </p:nvSpPr>
        <p:spPr>
          <a:xfrm>
            <a:off x="20640305" y="40040595"/>
            <a:ext cx="6720099" cy="2300034"/>
          </a:xfrm>
          <a:prstGeom prst="rect">
            <a:avLst/>
          </a:prstGeom>
          <a:noFill/>
          <a:ln>
            <a:noFill/>
          </a:ln>
        </p:spPr>
        <p:txBody>
          <a:bodyPr anchorCtr="0" anchor="ctr" bIns="163275" lIns="326575" spcFirstLastPara="1" rIns="326575" wrap="square" tIns="163275">
            <a:noAutofit/>
          </a:bodyPr>
          <a:lstStyle>
            <a:lvl1pPr indent="0" lvl="0"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440022" y="1730029"/>
            <a:ext cx="25920383" cy="7200106"/>
          </a:xfrm>
          <a:prstGeom prst="rect">
            <a:avLst/>
          </a:prstGeom>
          <a:noFill/>
          <a:ln>
            <a:noFill/>
          </a:ln>
        </p:spPr>
        <p:txBody>
          <a:bodyPr anchorCtr="0" anchor="ctr" bIns="163275" lIns="326575" spcFirstLastPara="1" rIns="326575" wrap="square" tIns="163275">
            <a:normAutofit/>
          </a:bodyPr>
          <a:lstStyle>
            <a:lvl1pPr lvl="0" marR="0" rtl="0" algn="ctr">
              <a:lnSpc>
                <a:spcPct val="100000"/>
              </a:lnSpc>
              <a:spcBef>
                <a:spcPts val="0"/>
              </a:spcBef>
              <a:spcAft>
                <a:spcPts val="0"/>
              </a:spcAft>
              <a:buClr>
                <a:schemeClr val="dk1"/>
              </a:buClr>
              <a:buSzPts val="15700"/>
              <a:buFont typeface="Calibri"/>
              <a:buNone/>
              <a:defRPr b="0" i="0" sz="157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1440022" y="10080153"/>
            <a:ext cx="25920383" cy="28510424"/>
          </a:xfrm>
          <a:prstGeom prst="rect">
            <a:avLst/>
          </a:prstGeom>
          <a:noFill/>
          <a:ln>
            <a:noFill/>
          </a:ln>
        </p:spPr>
        <p:txBody>
          <a:bodyPr anchorCtr="0" anchor="t" bIns="163275" lIns="326575" spcFirstLastPara="1" rIns="326575" wrap="square" tIns="163275">
            <a:normAutofit/>
          </a:bodyPr>
          <a:lstStyle>
            <a:lvl1pPr indent="-952500" lvl="0" marL="457200" marR="0" rtl="0" algn="l">
              <a:lnSpc>
                <a:spcPct val="100000"/>
              </a:lnSpc>
              <a:spcBef>
                <a:spcPts val="2280"/>
              </a:spcBef>
              <a:spcAft>
                <a:spcPts val="0"/>
              </a:spcAft>
              <a:buClr>
                <a:schemeClr val="dk1"/>
              </a:buClr>
              <a:buSzPts val="11400"/>
              <a:buFont typeface="Arial"/>
              <a:buChar char="•"/>
              <a:defRPr b="0" i="0" sz="11400" u="none" cap="none" strike="noStrike">
                <a:solidFill>
                  <a:schemeClr val="dk1"/>
                </a:solidFill>
                <a:latin typeface="Calibri"/>
                <a:ea typeface="Calibri"/>
                <a:cs typeface="Calibri"/>
                <a:sym typeface="Calibri"/>
              </a:defRPr>
            </a:lvl1pPr>
            <a:lvl2pPr indent="-863600" lvl="1" marL="914400" marR="0" rtl="0" algn="l">
              <a:lnSpc>
                <a:spcPct val="100000"/>
              </a:lnSpc>
              <a:spcBef>
                <a:spcPts val="2000"/>
              </a:spcBef>
              <a:spcAft>
                <a:spcPts val="0"/>
              </a:spcAft>
              <a:buClr>
                <a:schemeClr val="dk1"/>
              </a:buClr>
              <a:buSzPts val="10000"/>
              <a:buFont typeface="Arial"/>
              <a:buChar char="–"/>
              <a:defRPr b="0" i="0" sz="10000" u="none" cap="none" strike="noStrike">
                <a:solidFill>
                  <a:schemeClr val="dk1"/>
                </a:solidFill>
                <a:latin typeface="Calibri"/>
                <a:ea typeface="Calibri"/>
                <a:cs typeface="Calibri"/>
                <a:sym typeface="Calibri"/>
              </a:defRPr>
            </a:lvl2pPr>
            <a:lvl3pPr indent="-774700" lvl="2" marL="1371600" marR="0" rtl="0" algn="l">
              <a:lnSpc>
                <a:spcPct val="100000"/>
              </a:lnSpc>
              <a:spcBef>
                <a:spcPts val="1720"/>
              </a:spcBef>
              <a:spcAft>
                <a:spcPts val="0"/>
              </a:spcAft>
              <a:buClr>
                <a:schemeClr val="dk1"/>
              </a:buClr>
              <a:buSzPts val="8600"/>
              <a:buFont typeface="Arial"/>
              <a:buChar char="•"/>
              <a:defRPr b="0" i="0" sz="8600" u="none" cap="none" strike="noStrike">
                <a:solidFill>
                  <a:schemeClr val="dk1"/>
                </a:solidFill>
                <a:latin typeface="Calibri"/>
                <a:ea typeface="Calibri"/>
                <a:cs typeface="Calibri"/>
                <a:sym typeface="Calibri"/>
              </a:defRPr>
            </a:lvl3pPr>
            <a:lvl4pPr indent="-679450" lvl="3" marL="18288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4pPr>
            <a:lvl5pPr indent="-679450" lvl="4" marL="22860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5pPr>
            <a:lvl6pPr indent="-679450" lvl="5" marL="27432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6pPr>
            <a:lvl7pPr indent="-679450" lvl="6" marL="32004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7pPr>
            <a:lvl8pPr indent="-679450" lvl="7" marL="36576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8pPr>
            <a:lvl9pPr indent="-679450" lvl="8" marL="4114800" marR="0" rtl="0" algn="l">
              <a:lnSpc>
                <a:spcPct val="100000"/>
              </a:lnSpc>
              <a:spcBef>
                <a:spcPts val="1420"/>
              </a:spcBef>
              <a:spcAft>
                <a:spcPts val="0"/>
              </a:spcAft>
              <a:buClr>
                <a:schemeClr val="dk1"/>
              </a:buClr>
              <a:buSzPts val="7100"/>
              <a:buFont typeface="Arial"/>
              <a:buChar char="•"/>
              <a:defRPr b="0" i="0" sz="71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1440022" y="40040595"/>
            <a:ext cx="6720099" cy="2300034"/>
          </a:xfrm>
          <a:prstGeom prst="rect">
            <a:avLst/>
          </a:prstGeom>
          <a:noFill/>
          <a:ln>
            <a:noFill/>
          </a:ln>
        </p:spPr>
        <p:txBody>
          <a:bodyPr anchorCtr="0" anchor="ctr" bIns="163275" lIns="326575" spcFirstLastPara="1" rIns="326575" wrap="square" tIns="163275">
            <a:noAutofit/>
          </a:bodyPr>
          <a:lstStyle>
            <a:lvl1pPr lvl="0" marR="0" rtl="0" algn="l">
              <a:lnSpc>
                <a:spcPct val="100000"/>
              </a:lnSpc>
              <a:spcBef>
                <a:spcPts val="0"/>
              </a:spcBef>
              <a:spcAft>
                <a:spcPts val="0"/>
              </a:spcAft>
              <a:buClr>
                <a:srgbClr val="000000"/>
              </a:buClr>
              <a:buSzPts val="1400"/>
              <a:buFont typeface="Arial"/>
              <a:buNone/>
              <a:defRPr b="0" i="0" sz="43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9840146" y="40040595"/>
            <a:ext cx="9120134" cy="2300034"/>
          </a:xfrm>
          <a:prstGeom prst="rect">
            <a:avLst/>
          </a:prstGeom>
          <a:noFill/>
          <a:ln>
            <a:noFill/>
          </a:ln>
        </p:spPr>
        <p:txBody>
          <a:bodyPr anchorCtr="0" anchor="ctr" bIns="163275" lIns="326575" spcFirstLastPara="1" rIns="326575" wrap="square" tIns="163275">
            <a:noAutofit/>
          </a:bodyPr>
          <a:lstStyle>
            <a:lvl1pPr lvl="0" marR="0" rtl="0" algn="ctr">
              <a:lnSpc>
                <a:spcPct val="100000"/>
              </a:lnSpc>
              <a:spcBef>
                <a:spcPts val="0"/>
              </a:spcBef>
              <a:spcAft>
                <a:spcPts val="0"/>
              </a:spcAft>
              <a:buClr>
                <a:srgbClr val="000000"/>
              </a:buClr>
              <a:buSzPts val="1400"/>
              <a:buFont typeface="Arial"/>
              <a:buNone/>
              <a:defRPr b="0" i="0" sz="43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8062"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0640305" y="40040595"/>
            <a:ext cx="6720099" cy="2300034"/>
          </a:xfrm>
          <a:prstGeom prst="rect">
            <a:avLst/>
          </a:prstGeom>
          <a:noFill/>
          <a:ln>
            <a:noFill/>
          </a:ln>
        </p:spPr>
        <p:txBody>
          <a:bodyPr anchorCtr="0" anchor="ctr" bIns="163275" lIns="326575" spcFirstLastPara="1" rIns="326575" wrap="square" tIns="163275">
            <a:noAutofit/>
          </a:bodyPr>
          <a:lstStyle>
            <a:lvl1pPr indent="0" lvl="0"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4300"/>
              <a:buFont typeface="Arial"/>
              <a:buNone/>
              <a:defRPr b="0" i="0" sz="4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jp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 name="Shape 19"/>
        <p:cNvGrpSpPr/>
        <p:nvPr/>
      </p:nvGrpSpPr>
      <p:grpSpPr>
        <a:xfrm>
          <a:off x="0" y="0"/>
          <a:ext cx="0" cy="0"/>
          <a:chOff x="0" y="0"/>
          <a:chExt cx="0" cy="0"/>
        </a:xfrm>
      </p:grpSpPr>
      <p:sp>
        <p:nvSpPr>
          <p:cNvPr id="20" name="Google Shape;20;p1"/>
          <p:cNvSpPr txBox="1"/>
          <p:nvPr/>
        </p:nvSpPr>
        <p:spPr>
          <a:xfrm>
            <a:off x="2808978" y="10715050"/>
            <a:ext cx="23328600" cy="738900"/>
          </a:xfrm>
          <a:prstGeom prst="rect">
            <a:avLst/>
          </a:prstGeom>
          <a:noFill/>
          <a:ln>
            <a:noFill/>
          </a:ln>
        </p:spPr>
        <p:txBody>
          <a:bodyPr anchorCtr="0" anchor="t" bIns="45700" lIns="45700" spcFirstLastPara="1" rIns="45700" wrap="square" tIns="45700">
            <a:spAutoFit/>
          </a:bodyPr>
          <a:lstStyle/>
          <a:p>
            <a:pPr indent="0" lvl="0" marL="0" marR="0" rtl="0" algn="ctr">
              <a:lnSpc>
                <a:spcPct val="107000"/>
              </a:lnSpc>
              <a:spcBef>
                <a:spcPts val="0"/>
              </a:spcBef>
              <a:spcAft>
                <a:spcPts val="0"/>
              </a:spcAft>
              <a:buClr>
                <a:srgbClr val="000000"/>
              </a:buClr>
              <a:buSzPts val="4200"/>
              <a:buFont typeface="Arial"/>
              <a:buNone/>
            </a:pPr>
            <a:r>
              <a:rPr b="1" i="0" lang="pt-BR" sz="4200" u="none" cap="none" strike="noStrike">
                <a:solidFill>
                  <a:schemeClr val="dk1"/>
                </a:solidFill>
                <a:latin typeface="Arial"/>
                <a:ea typeface="Arial"/>
                <a:cs typeface="Arial"/>
                <a:sym typeface="Arial"/>
              </a:rPr>
              <a:t>Autor</a:t>
            </a:r>
            <a:r>
              <a:rPr b="1" baseline="30000" i="0" lang="pt-BR" sz="4200" u="none" cap="none" strike="noStrike">
                <a:solidFill>
                  <a:schemeClr val="dk1"/>
                </a:solidFill>
                <a:latin typeface="Arial"/>
                <a:ea typeface="Arial"/>
                <a:cs typeface="Arial"/>
                <a:sym typeface="Arial"/>
              </a:rPr>
              <a:t>1</a:t>
            </a:r>
            <a:r>
              <a:rPr b="1" i="0" lang="pt-BR" sz="4200" u="none" cap="none" strike="noStrike">
                <a:solidFill>
                  <a:schemeClr val="dk1"/>
                </a:solidFill>
                <a:latin typeface="Arial"/>
                <a:ea typeface="Arial"/>
                <a:cs typeface="Arial"/>
                <a:sym typeface="Arial"/>
              </a:rPr>
              <a:t>; Autor</a:t>
            </a:r>
            <a:r>
              <a:rPr b="1" baseline="30000" i="0" lang="pt-BR" sz="4200" u="none" cap="none" strike="noStrike">
                <a:solidFill>
                  <a:schemeClr val="dk1"/>
                </a:solidFill>
                <a:latin typeface="Arial"/>
                <a:ea typeface="Arial"/>
                <a:cs typeface="Arial"/>
                <a:sym typeface="Arial"/>
              </a:rPr>
              <a:t>2</a:t>
            </a:r>
            <a:r>
              <a:rPr b="1" i="0" lang="pt-BR" sz="4200" u="none" cap="none" strike="noStrike">
                <a:solidFill>
                  <a:schemeClr val="dk1"/>
                </a:solidFill>
                <a:latin typeface="Arial"/>
                <a:ea typeface="Arial"/>
                <a:cs typeface="Arial"/>
                <a:sym typeface="Arial"/>
              </a:rPr>
              <a:t>; Autor</a:t>
            </a:r>
            <a:r>
              <a:rPr b="1" baseline="30000" i="0" lang="pt-BR" sz="4200" u="none" cap="none" strike="noStrike">
                <a:solidFill>
                  <a:schemeClr val="dk1"/>
                </a:solidFill>
                <a:latin typeface="Arial"/>
                <a:ea typeface="Arial"/>
                <a:cs typeface="Arial"/>
                <a:sym typeface="Arial"/>
              </a:rPr>
              <a:t>3</a:t>
            </a:r>
            <a:r>
              <a:rPr b="1" i="0" lang="pt-BR" sz="4200" u="none" cap="none" strike="noStrike">
                <a:solidFill>
                  <a:schemeClr val="dk1"/>
                </a:solidFill>
                <a:latin typeface="Arial"/>
                <a:ea typeface="Arial"/>
                <a:cs typeface="Arial"/>
                <a:sym typeface="Arial"/>
              </a:rPr>
              <a:t>; Autor</a:t>
            </a:r>
            <a:r>
              <a:rPr b="1" baseline="30000" i="0" lang="pt-BR" sz="4200" u="none" cap="none" strike="noStrike">
                <a:solidFill>
                  <a:schemeClr val="dk1"/>
                </a:solidFill>
                <a:latin typeface="Arial"/>
                <a:ea typeface="Arial"/>
                <a:cs typeface="Arial"/>
                <a:sym typeface="Arial"/>
              </a:rPr>
              <a:t>4</a:t>
            </a:r>
            <a:endParaRPr b="0" baseline="30000" i="0" sz="4200" u="none" cap="none" strike="noStrike">
              <a:solidFill>
                <a:schemeClr val="dk1"/>
              </a:solidFill>
              <a:latin typeface="Arial"/>
              <a:ea typeface="Arial"/>
              <a:cs typeface="Arial"/>
              <a:sym typeface="Arial"/>
            </a:endParaRPr>
          </a:p>
        </p:txBody>
      </p:sp>
      <p:sp>
        <p:nvSpPr>
          <p:cNvPr id="21" name="Google Shape;21;p1"/>
          <p:cNvSpPr txBox="1"/>
          <p:nvPr/>
        </p:nvSpPr>
        <p:spPr>
          <a:xfrm>
            <a:off x="5444837" y="9294257"/>
            <a:ext cx="18503100" cy="1035000"/>
          </a:xfrm>
          <a:prstGeom prst="rect">
            <a:avLst/>
          </a:prstGeom>
          <a:noFill/>
          <a:ln>
            <a:noFill/>
          </a:ln>
        </p:spPr>
        <p:txBody>
          <a:bodyPr anchorCtr="0" anchor="t" bIns="55225" lIns="55225" spcFirstLastPara="1" rIns="55225" wrap="square" tIns="55225">
            <a:spAutoFit/>
          </a:bodyPr>
          <a:lstStyle/>
          <a:p>
            <a:pPr indent="0" lvl="0" marL="0" marR="0" rtl="0" algn="ctr">
              <a:lnSpc>
                <a:spcPct val="100000"/>
              </a:lnSpc>
              <a:spcBef>
                <a:spcPts val="0"/>
              </a:spcBef>
              <a:spcAft>
                <a:spcPts val="0"/>
              </a:spcAft>
              <a:buClr>
                <a:srgbClr val="000000"/>
              </a:buClr>
              <a:buSzPts val="6000"/>
              <a:buFont typeface="Arial"/>
              <a:buNone/>
            </a:pPr>
            <a:r>
              <a:rPr b="1" i="0" lang="pt-BR" sz="6000" u="none" cap="none" strike="noStrike">
                <a:solidFill>
                  <a:schemeClr val="dk1"/>
                </a:solidFill>
                <a:latin typeface="Arial"/>
                <a:ea typeface="Arial"/>
                <a:cs typeface="Arial"/>
                <a:sym typeface="Arial"/>
              </a:rPr>
              <a:t>TÍTULO DO TRABALHO</a:t>
            </a:r>
            <a:endParaRPr b="0" i="0" sz="1400" u="none" cap="none" strike="noStrike">
              <a:solidFill>
                <a:srgbClr val="000000"/>
              </a:solidFill>
              <a:latin typeface="Arial"/>
              <a:ea typeface="Arial"/>
              <a:cs typeface="Arial"/>
              <a:sym typeface="Arial"/>
            </a:endParaRPr>
          </a:p>
        </p:txBody>
      </p:sp>
      <p:sp>
        <p:nvSpPr>
          <p:cNvPr id="22" name="Google Shape;22;p1"/>
          <p:cNvSpPr/>
          <p:nvPr/>
        </p:nvSpPr>
        <p:spPr>
          <a:xfrm>
            <a:off x="2677963" y="14274041"/>
            <a:ext cx="8934900" cy="923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5400"/>
              <a:buFont typeface="Arial"/>
              <a:buNone/>
            </a:pPr>
            <a:r>
              <a:rPr b="1" i="0" lang="pt-BR" sz="5400" u="none" cap="none" strike="noStrike">
                <a:solidFill>
                  <a:srgbClr val="08108B"/>
                </a:solidFill>
                <a:latin typeface="Arial"/>
                <a:ea typeface="Arial"/>
                <a:cs typeface="Arial"/>
                <a:sym typeface="Arial"/>
              </a:rPr>
              <a:t>INTRODUÇÃO</a:t>
            </a:r>
            <a:endParaRPr b="0" i="0" sz="1400" u="none" cap="none" strike="noStrike">
              <a:solidFill>
                <a:srgbClr val="08108B"/>
              </a:solidFill>
              <a:latin typeface="Arial"/>
              <a:ea typeface="Arial"/>
              <a:cs typeface="Arial"/>
              <a:sym typeface="Arial"/>
            </a:endParaRPr>
          </a:p>
        </p:txBody>
      </p:sp>
      <p:sp>
        <p:nvSpPr>
          <p:cNvPr id="23" name="Google Shape;23;p1"/>
          <p:cNvSpPr/>
          <p:nvPr/>
        </p:nvSpPr>
        <p:spPr>
          <a:xfrm>
            <a:off x="14817434" y="14270315"/>
            <a:ext cx="8934900" cy="923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5400"/>
              <a:buFont typeface="Arial"/>
              <a:buNone/>
            </a:pPr>
            <a:r>
              <a:rPr b="1" i="0" lang="pt-BR" sz="5400" u="none" cap="none" strike="noStrike">
                <a:solidFill>
                  <a:srgbClr val="08108B"/>
                </a:solidFill>
                <a:latin typeface="Arial"/>
                <a:ea typeface="Arial"/>
                <a:cs typeface="Arial"/>
                <a:sym typeface="Arial"/>
              </a:rPr>
              <a:t>RESULTADOS</a:t>
            </a:r>
            <a:endParaRPr b="0" i="0" sz="1400" u="none" cap="none" strike="noStrike">
              <a:solidFill>
                <a:srgbClr val="08108B"/>
              </a:solidFill>
              <a:latin typeface="Arial"/>
              <a:ea typeface="Arial"/>
              <a:cs typeface="Arial"/>
              <a:sym typeface="Arial"/>
            </a:endParaRPr>
          </a:p>
        </p:txBody>
      </p:sp>
      <p:sp>
        <p:nvSpPr>
          <p:cNvPr id="24" name="Google Shape;24;p1"/>
          <p:cNvSpPr/>
          <p:nvPr/>
        </p:nvSpPr>
        <p:spPr>
          <a:xfrm>
            <a:off x="2662908" y="20654891"/>
            <a:ext cx="8934900" cy="923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5400"/>
              <a:buFont typeface="Arial"/>
              <a:buNone/>
            </a:pPr>
            <a:r>
              <a:rPr b="1" i="0" lang="pt-BR" sz="5400" u="none" cap="none" strike="noStrike">
                <a:solidFill>
                  <a:srgbClr val="08108B"/>
                </a:solidFill>
                <a:latin typeface="Arial"/>
                <a:ea typeface="Arial"/>
                <a:cs typeface="Arial"/>
                <a:sym typeface="Arial"/>
              </a:rPr>
              <a:t>OBJETIVOS</a:t>
            </a:r>
            <a:endParaRPr b="0" i="0" sz="1400" u="none" cap="none" strike="noStrike">
              <a:solidFill>
                <a:srgbClr val="08108B"/>
              </a:solidFill>
              <a:latin typeface="Arial"/>
              <a:ea typeface="Arial"/>
              <a:cs typeface="Arial"/>
              <a:sym typeface="Arial"/>
            </a:endParaRPr>
          </a:p>
        </p:txBody>
      </p:sp>
      <p:sp>
        <p:nvSpPr>
          <p:cNvPr id="25" name="Google Shape;25;p1"/>
          <p:cNvSpPr/>
          <p:nvPr/>
        </p:nvSpPr>
        <p:spPr>
          <a:xfrm>
            <a:off x="14782457" y="23244450"/>
            <a:ext cx="8934900" cy="831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4800"/>
              <a:buFont typeface="Arial"/>
              <a:buNone/>
            </a:pPr>
            <a:r>
              <a:rPr b="1" i="0" lang="pt-BR" sz="4800" u="none" cap="none" strike="noStrike">
                <a:solidFill>
                  <a:srgbClr val="08108B"/>
                </a:solidFill>
                <a:latin typeface="Arial"/>
                <a:ea typeface="Arial"/>
                <a:cs typeface="Arial"/>
                <a:sym typeface="Arial"/>
              </a:rPr>
              <a:t>CONCLUSÃO</a:t>
            </a:r>
            <a:endParaRPr b="0" i="0" sz="1400" u="none" cap="none" strike="noStrike">
              <a:solidFill>
                <a:srgbClr val="08108B"/>
              </a:solidFill>
              <a:latin typeface="Arial"/>
              <a:ea typeface="Arial"/>
              <a:cs typeface="Arial"/>
              <a:sym typeface="Arial"/>
            </a:endParaRPr>
          </a:p>
        </p:txBody>
      </p:sp>
      <p:sp>
        <p:nvSpPr>
          <p:cNvPr id="26" name="Google Shape;26;p1"/>
          <p:cNvSpPr txBox="1"/>
          <p:nvPr/>
        </p:nvSpPr>
        <p:spPr>
          <a:xfrm>
            <a:off x="2680545" y="21692292"/>
            <a:ext cx="10439100" cy="62493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a:t>
            </a:r>
            <a:endParaRPr b="0" i="0" sz="4000" u="none" cap="none" strike="noStrike">
              <a:solidFill>
                <a:schemeClr val="dk1"/>
              </a:solidFill>
              <a:latin typeface="Arial"/>
              <a:ea typeface="Arial"/>
              <a:cs typeface="Arial"/>
              <a:sym typeface="Arial"/>
            </a:endParaRPr>
          </a:p>
        </p:txBody>
      </p:sp>
      <p:sp>
        <p:nvSpPr>
          <p:cNvPr id="27" name="Google Shape;27;p1"/>
          <p:cNvSpPr txBox="1"/>
          <p:nvPr/>
        </p:nvSpPr>
        <p:spPr>
          <a:xfrm>
            <a:off x="14782457" y="24126448"/>
            <a:ext cx="10439100" cy="62493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0" i="0" sz="4000" u="none" cap="none" strike="noStrike">
              <a:solidFill>
                <a:schemeClr val="dk1"/>
              </a:solidFill>
              <a:latin typeface="Arial"/>
              <a:ea typeface="Arial"/>
              <a:cs typeface="Arial"/>
              <a:sym typeface="Arial"/>
            </a:endParaRPr>
          </a:p>
        </p:txBody>
      </p:sp>
      <p:sp>
        <p:nvSpPr>
          <p:cNvPr id="28" name="Google Shape;28;p1"/>
          <p:cNvSpPr/>
          <p:nvPr/>
        </p:nvSpPr>
        <p:spPr>
          <a:xfrm>
            <a:off x="2662908" y="28622997"/>
            <a:ext cx="8934900" cy="923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5400"/>
              <a:buFont typeface="Arial"/>
              <a:buNone/>
            </a:pPr>
            <a:r>
              <a:rPr b="1" i="0" lang="pt-BR" sz="5400" u="none" cap="none" strike="noStrike">
                <a:solidFill>
                  <a:srgbClr val="08108B"/>
                </a:solidFill>
                <a:latin typeface="Arial"/>
                <a:ea typeface="Arial"/>
                <a:cs typeface="Arial"/>
                <a:sym typeface="Arial"/>
              </a:rPr>
              <a:t>MÉTODO</a:t>
            </a:r>
            <a:endParaRPr b="0" i="0" sz="1400" u="none" cap="none" strike="noStrike">
              <a:solidFill>
                <a:srgbClr val="08108B"/>
              </a:solidFill>
              <a:latin typeface="Arial"/>
              <a:ea typeface="Arial"/>
              <a:cs typeface="Arial"/>
              <a:sym typeface="Arial"/>
            </a:endParaRPr>
          </a:p>
        </p:txBody>
      </p:sp>
      <p:sp>
        <p:nvSpPr>
          <p:cNvPr id="29" name="Google Shape;29;p1"/>
          <p:cNvSpPr/>
          <p:nvPr/>
        </p:nvSpPr>
        <p:spPr>
          <a:xfrm>
            <a:off x="14782456" y="31195185"/>
            <a:ext cx="8934900" cy="831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4800"/>
              <a:buFont typeface="Arial"/>
              <a:buNone/>
            </a:pPr>
            <a:r>
              <a:rPr b="1" i="0" lang="pt-BR" sz="4800" u="none" cap="none" strike="noStrike">
                <a:solidFill>
                  <a:srgbClr val="08108B"/>
                </a:solidFill>
                <a:latin typeface="Arial"/>
                <a:ea typeface="Arial"/>
                <a:cs typeface="Arial"/>
                <a:sym typeface="Arial"/>
              </a:rPr>
              <a:t>REFERÊNCIAS</a:t>
            </a:r>
            <a:endParaRPr b="0" i="0" sz="1400" u="none" cap="none" strike="noStrike">
              <a:solidFill>
                <a:srgbClr val="08108B"/>
              </a:solidFill>
              <a:latin typeface="Arial"/>
              <a:ea typeface="Arial"/>
              <a:cs typeface="Arial"/>
              <a:sym typeface="Arial"/>
            </a:endParaRPr>
          </a:p>
        </p:txBody>
      </p:sp>
      <p:sp>
        <p:nvSpPr>
          <p:cNvPr id="30" name="Google Shape;30;p1"/>
          <p:cNvSpPr txBox="1"/>
          <p:nvPr/>
        </p:nvSpPr>
        <p:spPr>
          <a:xfrm>
            <a:off x="2662908" y="29560910"/>
            <a:ext cx="10585200" cy="31707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veniam,in culpa qui officia deserunt mollit anim id est laborum.</a:t>
            </a:r>
            <a:endParaRPr b="0" i="0" sz="4000" u="none" cap="none" strike="noStrike">
              <a:solidFill>
                <a:schemeClr val="dk1"/>
              </a:solidFill>
              <a:latin typeface="Arial"/>
              <a:ea typeface="Arial"/>
              <a:cs typeface="Arial"/>
              <a:sym typeface="Arial"/>
            </a:endParaRPr>
          </a:p>
        </p:txBody>
      </p:sp>
      <p:pic>
        <p:nvPicPr>
          <p:cNvPr id="31" name="Google Shape;31;p1"/>
          <p:cNvPicPr preferRelativeResize="0"/>
          <p:nvPr/>
        </p:nvPicPr>
        <p:blipFill rotWithShape="1">
          <a:blip r:embed="rId4">
            <a:alphaModFix/>
          </a:blip>
          <a:srcRect b="0" l="0" r="0" t="0"/>
          <a:stretch/>
        </p:blipFill>
        <p:spPr>
          <a:xfrm>
            <a:off x="14817434" y="18221635"/>
            <a:ext cx="7575666" cy="4242374"/>
          </a:xfrm>
          <a:prstGeom prst="rect">
            <a:avLst/>
          </a:prstGeom>
          <a:noFill/>
          <a:ln>
            <a:noFill/>
          </a:ln>
        </p:spPr>
      </p:pic>
      <p:pic>
        <p:nvPicPr>
          <p:cNvPr id="32" name="Google Shape;32;p1"/>
          <p:cNvPicPr preferRelativeResize="0"/>
          <p:nvPr/>
        </p:nvPicPr>
        <p:blipFill rotWithShape="1">
          <a:blip r:embed="rId5">
            <a:alphaModFix/>
          </a:blip>
          <a:srcRect b="0" l="0" r="0" t="0"/>
          <a:stretch/>
        </p:blipFill>
        <p:spPr>
          <a:xfrm>
            <a:off x="2676883" y="33168401"/>
            <a:ext cx="9464125" cy="3785650"/>
          </a:xfrm>
          <a:prstGeom prst="rect">
            <a:avLst/>
          </a:prstGeom>
          <a:noFill/>
          <a:ln>
            <a:noFill/>
          </a:ln>
        </p:spPr>
      </p:pic>
      <p:sp>
        <p:nvSpPr>
          <p:cNvPr id="33" name="Google Shape;33;p1"/>
          <p:cNvSpPr txBox="1"/>
          <p:nvPr/>
        </p:nvSpPr>
        <p:spPr>
          <a:xfrm>
            <a:off x="2662908" y="37120151"/>
            <a:ext cx="10585200" cy="31707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veniam,in culpa qui officia deserunt mollit anim id est laborum.</a:t>
            </a:r>
            <a:endParaRPr b="0" i="0" sz="4000" u="none" cap="none" strike="noStrike">
              <a:solidFill>
                <a:schemeClr val="dk1"/>
              </a:solidFill>
              <a:latin typeface="Arial"/>
              <a:ea typeface="Arial"/>
              <a:cs typeface="Arial"/>
              <a:sym typeface="Arial"/>
            </a:endParaRPr>
          </a:p>
        </p:txBody>
      </p:sp>
      <p:sp>
        <p:nvSpPr>
          <p:cNvPr id="34" name="Google Shape;34;p1"/>
          <p:cNvSpPr txBox="1"/>
          <p:nvPr/>
        </p:nvSpPr>
        <p:spPr>
          <a:xfrm>
            <a:off x="2662908" y="15211954"/>
            <a:ext cx="10439100" cy="50178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t>
            </a:r>
            <a:endParaRPr b="0" i="0" sz="4000" u="none" cap="none" strike="noStrike">
              <a:solidFill>
                <a:schemeClr val="dk1"/>
              </a:solidFill>
              <a:latin typeface="Arial"/>
              <a:ea typeface="Arial"/>
              <a:cs typeface="Arial"/>
              <a:sym typeface="Arial"/>
            </a:endParaRPr>
          </a:p>
        </p:txBody>
      </p:sp>
      <p:sp>
        <p:nvSpPr>
          <p:cNvPr id="35" name="Google Shape;35;p1"/>
          <p:cNvSpPr txBox="1"/>
          <p:nvPr/>
        </p:nvSpPr>
        <p:spPr>
          <a:xfrm>
            <a:off x="14782457" y="15183806"/>
            <a:ext cx="10439100" cy="31707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a:t>
            </a:r>
            <a:endParaRPr b="0" i="0" sz="4000" u="none" cap="none" strike="noStrike">
              <a:solidFill>
                <a:schemeClr val="dk1"/>
              </a:solidFill>
              <a:latin typeface="Arial"/>
              <a:ea typeface="Arial"/>
              <a:cs typeface="Arial"/>
              <a:sym typeface="Arial"/>
            </a:endParaRPr>
          </a:p>
        </p:txBody>
      </p:sp>
      <p:sp>
        <p:nvSpPr>
          <p:cNvPr id="36" name="Google Shape;36;p1"/>
          <p:cNvSpPr txBox="1"/>
          <p:nvPr/>
        </p:nvSpPr>
        <p:spPr>
          <a:xfrm>
            <a:off x="14782457" y="32301842"/>
            <a:ext cx="10439100" cy="4525200"/>
          </a:xfrm>
          <a:prstGeom prst="rect">
            <a:avLst/>
          </a:prstGeom>
          <a:noFill/>
          <a:ln>
            <a:noFill/>
          </a:ln>
        </p:spPr>
        <p:txBody>
          <a:bodyPr anchorCtr="0" anchor="ctr" bIns="45700" lIns="45700" spcFirstLastPara="1" rIns="45700" wrap="square" tIns="45700">
            <a:spAutoFit/>
          </a:bodyPr>
          <a:lstStyle/>
          <a:p>
            <a:pPr indent="0" lvl="0" marL="0" marR="0" rtl="0" algn="just">
              <a:lnSpc>
                <a:spcPct val="100000"/>
              </a:lnSpc>
              <a:spcBef>
                <a:spcPts val="0"/>
              </a:spcBef>
              <a:spcAft>
                <a:spcPts val="0"/>
              </a:spcAft>
              <a:buClr>
                <a:srgbClr val="000000"/>
              </a:buClr>
              <a:buSzPts val="3200"/>
              <a:buFont typeface="Arial"/>
              <a:buNone/>
            </a:pPr>
            <a:r>
              <a:rPr b="0" i="0" lang="pt-BR" sz="3200" u="none" cap="none" strike="noStrike">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0" i="0" sz="3200" u="none" cap="none" strike="noStrike">
              <a:solidFill>
                <a:schemeClr val="dk1"/>
              </a:solidFill>
              <a:latin typeface="Arial"/>
              <a:ea typeface="Arial"/>
              <a:cs typeface="Arial"/>
              <a:sym typeface="Arial"/>
            </a:endParaRPr>
          </a:p>
        </p:txBody>
      </p:sp>
      <p:sp>
        <p:nvSpPr>
          <p:cNvPr id="37" name="Google Shape;37;p1"/>
          <p:cNvSpPr txBox="1"/>
          <p:nvPr/>
        </p:nvSpPr>
        <p:spPr>
          <a:xfrm>
            <a:off x="2808978" y="11711283"/>
            <a:ext cx="23328600" cy="646500"/>
          </a:xfrm>
          <a:prstGeom prst="rect">
            <a:avLst/>
          </a:prstGeom>
          <a:noFill/>
          <a:ln>
            <a:noFill/>
          </a:ln>
        </p:spPr>
        <p:txBody>
          <a:bodyPr anchorCtr="0" anchor="t" bIns="45700" lIns="45700" spcFirstLastPara="1" rIns="45700" wrap="square" tIns="45700">
            <a:spAutoFit/>
          </a:bodyPr>
          <a:lstStyle/>
          <a:p>
            <a:pPr indent="0" lvl="0" marL="0" marR="0" rtl="0" algn="ctr">
              <a:lnSpc>
                <a:spcPct val="107000"/>
              </a:lnSpc>
              <a:spcBef>
                <a:spcPts val="0"/>
              </a:spcBef>
              <a:spcAft>
                <a:spcPts val="0"/>
              </a:spcAft>
              <a:buClr>
                <a:srgbClr val="000000"/>
              </a:buClr>
              <a:buSzPts val="3600"/>
              <a:buFont typeface="Arial"/>
              <a:buNone/>
            </a:pPr>
            <a:r>
              <a:rPr b="0" i="0" lang="pt-BR" sz="3600" u="none" cap="none" strike="noStrike">
                <a:solidFill>
                  <a:schemeClr val="dk1"/>
                </a:solidFill>
                <a:latin typeface="Arial"/>
                <a:ea typeface="Arial"/>
                <a:cs typeface="Arial"/>
                <a:sym typeface="Arial"/>
              </a:rPr>
              <a:t>Instituição</a:t>
            </a:r>
            <a:r>
              <a:rPr b="0" baseline="30000" i="0" lang="pt-BR" sz="3600" u="none" cap="none" strike="noStrike">
                <a:solidFill>
                  <a:schemeClr val="dk1"/>
                </a:solidFill>
                <a:latin typeface="Arial"/>
                <a:ea typeface="Arial"/>
                <a:cs typeface="Arial"/>
                <a:sym typeface="Arial"/>
              </a:rPr>
              <a:t>1</a:t>
            </a:r>
            <a:r>
              <a:rPr b="0" i="0" lang="pt-BR" sz="3600" u="none" cap="none" strike="noStrike">
                <a:solidFill>
                  <a:schemeClr val="dk1"/>
                </a:solidFill>
                <a:latin typeface="Arial"/>
                <a:ea typeface="Arial"/>
                <a:cs typeface="Arial"/>
                <a:sym typeface="Arial"/>
              </a:rPr>
              <a:t>; Instituição</a:t>
            </a:r>
            <a:r>
              <a:rPr b="0" baseline="30000" i="0" lang="pt-BR" sz="3600" u="none" cap="none" strike="noStrike">
                <a:solidFill>
                  <a:schemeClr val="dk1"/>
                </a:solidFill>
                <a:latin typeface="Arial"/>
                <a:ea typeface="Arial"/>
                <a:cs typeface="Arial"/>
                <a:sym typeface="Arial"/>
              </a:rPr>
              <a:t>2</a:t>
            </a:r>
            <a:r>
              <a:rPr b="0" i="0" lang="pt-BR" sz="3600" u="none" cap="none" strike="noStrike">
                <a:solidFill>
                  <a:schemeClr val="dk1"/>
                </a:solidFill>
                <a:latin typeface="Arial"/>
                <a:ea typeface="Arial"/>
                <a:cs typeface="Arial"/>
                <a:sym typeface="Arial"/>
              </a:rPr>
              <a:t>; Instituição</a:t>
            </a:r>
            <a:r>
              <a:rPr b="0" baseline="30000" i="0" lang="pt-BR" sz="3600" u="none" cap="none" strike="noStrike">
                <a:solidFill>
                  <a:schemeClr val="dk1"/>
                </a:solidFill>
                <a:latin typeface="Arial"/>
                <a:ea typeface="Arial"/>
                <a:cs typeface="Arial"/>
                <a:sym typeface="Arial"/>
              </a:rPr>
              <a:t>3</a:t>
            </a:r>
            <a:r>
              <a:rPr b="0" i="0" lang="pt-BR" sz="3600" u="none" cap="none" strike="noStrike">
                <a:solidFill>
                  <a:schemeClr val="dk1"/>
                </a:solidFill>
                <a:latin typeface="Arial"/>
                <a:ea typeface="Arial"/>
                <a:cs typeface="Arial"/>
                <a:sym typeface="Arial"/>
              </a:rPr>
              <a:t>; Instituição</a:t>
            </a:r>
            <a:r>
              <a:rPr b="0" baseline="30000" i="0" lang="pt-BR" sz="3600" u="none" cap="none" strike="noStrike">
                <a:solidFill>
                  <a:schemeClr val="dk1"/>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