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b902ff3c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b902ff3c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902ff3c1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902ff3c1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b902ff3c1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b902ff3c1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